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900"/>
            </a:avLst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8693" y="2251829"/>
            <a:ext cx="12692896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Transforming Urban Response with B.A.P.U</a:t>
            </a:r>
            <a:endParaRPr lang="en-US" sz="6312" dirty="0"/>
          </a:p>
        </p:txBody>
      </p:sp>
      <p:sp>
        <p:nvSpPr>
          <p:cNvPr id="7" name="Text 4"/>
          <p:cNvSpPr/>
          <p:nvPr/>
        </p:nvSpPr>
        <p:spPr>
          <a:xfrm>
            <a:off x="968693" y="462617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law enforcement with AI-powered vehicle tracking and behavior prediction.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5298877"/>
            <a:ext cx="1801535" cy="678894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76" y="5298877"/>
            <a:ext cx="1769269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1189911" y="655201"/>
            <a:ext cx="12250460" cy="1401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18"/>
              </a:lnSpc>
              <a:buNone/>
            </a:pPr>
            <a:r>
              <a:rPr lang="en-US" sz="441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Transforming Urban Response with B.A.P.U</a:t>
            </a:r>
            <a:endParaRPr lang="en-US" sz="441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911" y="2533293"/>
            <a:ext cx="3845243" cy="2376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9911" y="5207556"/>
            <a:ext cx="3845243" cy="10512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BAPU: Behavioural Analysis &amp; Prediction Unit</a:t>
            </a:r>
            <a:endParaRPr lang="en-US" sz="2207" dirty="0"/>
          </a:p>
        </p:txBody>
      </p:sp>
      <p:sp>
        <p:nvSpPr>
          <p:cNvPr id="7" name="Text 4"/>
          <p:cNvSpPr/>
          <p:nvPr/>
        </p:nvSpPr>
        <p:spPr>
          <a:xfrm>
            <a:off x="1189911" y="6401633"/>
            <a:ext cx="3845243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Forecasting and discovering behavioural patterns to optimize mobility.</a:t>
            </a:r>
            <a:endParaRPr lang="en-US" sz="1876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60" y="2533293"/>
            <a:ext cx="3845243" cy="2376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2460" y="5207556"/>
            <a:ext cx="3845243" cy="7008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Predictive Location Modeling</a:t>
            </a:r>
            <a:endParaRPr lang="en-US" sz="2207" dirty="0"/>
          </a:p>
        </p:txBody>
      </p:sp>
      <p:sp>
        <p:nvSpPr>
          <p:cNvPr id="10" name="Text 6"/>
          <p:cNvSpPr/>
          <p:nvPr/>
        </p:nvSpPr>
        <p:spPr>
          <a:xfrm>
            <a:off x="5392460" y="6051233"/>
            <a:ext cx="3845243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Leveraging insights to enable proactive traffic and emergency management, improving safety and efficiency.</a:t>
            </a:r>
            <a:endParaRPr lang="en-US" sz="187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009" y="2533293"/>
            <a:ext cx="3845362" cy="23766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595009" y="5207675"/>
            <a:ext cx="3193494" cy="350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59"/>
              </a:lnSpc>
              <a:buNone/>
            </a:pPr>
            <a:r>
              <a:rPr lang="en-US" sz="220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Innovative Approach</a:t>
            </a:r>
            <a:endParaRPr lang="en-US" sz="2207" dirty="0"/>
          </a:p>
        </p:txBody>
      </p:sp>
      <p:sp>
        <p:nvSpPr>
          <p:cNvPr id="13" name="Text 8"/>
          <p:cNvSpPr/>
          <p:nvPr/>
        </p:nvSpPr>
        <p:spPr>
          <a:xfrm>
            <a:off x="9595009" y="5700951"/>
            <a:ext cx="3845362" cy="1143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2"/>
              </a:lnSpc>
              <a:buNone/>
            </a:pPr>
            <a:r>
              <a:rPr lang="en-US" sz="187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Combining predictive analytics and IoT to drive sustainable urban solutions.</a:t>
            </a:r>
            <a:endParaRPr lang="en-US" sz="187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254883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172760"/>
            <a:ext cx="3657600" cy="12203311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21" y="475178"/>
            <a:ext cx="4320540" cy="26702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821" y="3361373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Source</a:t>
            </a:r>
            <a:endParaRPr lang="en-US" sz="1601" dirty="0"/>
          </a:p>
        </p:txBody>
      </p:sp>
      <p:sp>
        <p:nvSpPr>
          <p:cNvPr id="7" name="Text 3"/>
          <p:cNvSpPr/>
          <p:nvPr/>
        </p:nvSpPr>
        <p:spPr>
          <a:xfrm>
            <a:off x="1043821" y="3719155"/>
            <a:ext cx="888503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ANPR systems capture license plate info, timestamps, and locations as vehicles pass.</a:t>
            </a:r>
            <a:endParaRPr lang="en-US" sz="136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1" y="4514136"/>
            <a:ext cx="4320540" cy="26702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43821" y="7400330"/>
            <a:ext cx="2898696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Coverage</a:t>
            </a:r>
            <a:endParaRPr lang="en-US" sz="1601" dirty="0"/>
          </a:p>
        </p:txBody>
      </p:sp>
      <p:sp>
        <p:nvSpPr>
          <p:cNvPr id="10" name="Text 5"/>
          <p:cNvSpPr/>
          <p:nvPr/>
        </p:nvSpPr>
        <p:spPr>
          <a:xfrm>
            <a:off x="1043821" y="7758112"/>
            <a:ext cx="888503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Integrating data from multiple ANPR cameras provides a city-wide view of vehicle movements.</a:t>
            </a:r>
            <a:endParaRPr lang="en-US" sz="136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21" y="8553093"/>
            <a:ext cx="4320540" cy="26702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3821" y="1143928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Rich Insights</a:t>
            </a:r>
            <a:endParaRPr lang="en-US" sz="1601" dirty="0"/>
          </a:p>
        </p:txBody>
      </p:sp>
      <p:sp>
        <p:nvSpPr>
          <p:cNvPr id="13" name="Text 7"/>
          <p:cNvSpPr/>
          <p:nvPr/>
        </p:nvSpPr>
        <p:spPr>
          <a:xfrm>
            <a:off x="1043821" y="11797070"/>
            <a:ext cx="888503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ANPR data offers potential for understanding complex vehicle movement patterns.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246817"/>
            <a:ext cx="3657600" cy="77359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24865"/>
            <a:ext cx="833139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Analyzing Driving Patterns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1218962" y="1921193"/>
            <a:ext cx="30837" cy="548354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2461081"/>
            <a:ext cx="864037" cy="30837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2198846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9" name="Text 6"/>
          <p:cNvSpPr/>
          <p:nvPr/>
        </p:nvSpPr>
        <p:spPr>
          <a:xfrm>
            <a:off x="1166277" y="2302312"/>
            <a:ext cx="13596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744" dirty="0"/>
          </a:p>
        </p:txBody>
      </p:sp>
      <p:sp>
        <p:nvSpPr>
          <p:cNvPr id="10" name="Text 7"/>
          <p:cNvSpPr/>
          <p:nvPr/>
        </p:nvSpPr>
        <p:spPr>
          <a:xfrm>
            <a:off x="2592110" y="2168009"/>
            <a:ext cx="398395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Normal Behavior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2592110" y="2679263"/>
            <a:ext cx="75166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Establish baseline for regular driving patterns, routes, and timings.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1512034" y="4107835"/>
            <a:ext cx="864037" cy="30837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Shape 10"/>
          <p:cNvSpPr/>
          <p:nvPr/>
        </p:nvSpPr>
        <p:spPr>
          <a:xfrm>
            <a:off x="956608" y="384560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4" name="Text 11"/>
          <p:cNvSpPr/>
          <p:nvPr/>
        </p:nvSpPr>
        <p:spPr>
          <a:xfrm>
            <a:off x="1125557" y="3949065"/>
            <a:ext cx="21752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2592110" y="381476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 Outliers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2592110" y="4326017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Spot unusual or suspicious activity deviating from established norms.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1512034" y="6149638"/>
            <a:ext cx="864037" cy="30837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956608" y="5887403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9" name="Text 16"/>
          <p:cNvSpPr/>
          <p:nvPr/>
        </p:nvSpPr>
        <p:spPr>
          <a:xfrm>
            <a:off x="1122581" y="5990868"/>
            <a:ext cx="223480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744" dirty="0"/>
          </a:p>
        </p:txBody>
      </p:sp>
      <p:sp>
        <p:nvSpPr>
          <p:cNvPr id="20" name="Text 17"/>
          <p:cNvSpPr/>
          <p:nvPr/>
        </p:nvSpPr>
        <p:spPr>
          <a:xfrm>
            <a:off x="2592110" y="5856565"/>
            <a:ext cx="382655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Gain Behavioral Insights</a:t>
            </a:r>
            <a:endParaRPr lang="en-US" sz="2287" dirty="0"/>
          </a:p>
        </p:txBody>
      </p:sp>
      <p:sp>
        <p:nvSpPr>
          <p:cNvPr id="21" name="Text 18"/>
          <p:cNvSpPr/>
          <p:nvPr/>
        </p:nvSpPr>
        <p:spPr>
          <a:xfrm>
            <a:off x="2592110" y="6367820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Reveal underlying behaviors like evasion attempts or routes used for illicit activities.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87185"/>
            <a:ext cx="885586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Advanced Outlier Detection</a:t>
            </a:r>
            <a:endParaRPr lang="en-US" sz="45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506980"/>
            <a:ext cx="3984069" cy="246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5277922"/>
            <a:ext cx="29693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Statistical Analysis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789176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statistical methods to identify outliers in driving patterns.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506980"/>
            <a:ext cx="3984069" cy="24623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3046" y="527792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5323046" y="5789176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ML models to detect outliers accurately and in real-time.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506980"/>
            <a:ext cx="3984188" cy="2462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400" y="5277922"/>
            <a:ext cx="398418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Enhanced Predictive Capability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9677400" y="6152317"/>
            <a:ext cx="39841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ability to identify vehicles of interest or unusual driving behavior.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242292"/>
            <a:ext cx="3657600" cy="77450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8320" y="667822"/>
            <a:ext cx="9053513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14"/>
              </a:lnSpc>
              <a:buNone/>
            </a:pPr>
            <a:r>
              <a:rPr lang="en-US" sz="449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Adrenaline Impact on Driving</a:t>
            </a:r>
            <a:endParaRPr lang="en-US" sz="4491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23755" y="1986439"/>
            <a:ext cx="3215283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Behavioral Influence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2423755" y="2488168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Adrenaline significantly impacts driving, often leading to erratic or high-speed behavior.</a:t>
            </a:r>
            <a:endParaRPr lang="en-US" sz="190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23755" y="3925610"/>
            <a:ext cx="3131463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Pattern Recognition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2423755" y="4427339"/>
            <a:ext cx="77007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patterns associated with adrenaline-influenced driving.</a:t>
            </a:r>
            <a:endParaRPr lang="en-US" sz="190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23755" y="5864781"/>
            <a:ext cx="3111460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Predictive Modeling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2423755" y="6366510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Incorporate adrenaline-related behaviors to improve prediction accuracy in high-stress scenarios.</a:t>
            </a:r>
            <a:endParaRPr lang="en-US" sz="190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694611"/>
            <a:ext cx="931354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Predictive Location Modeling</a:t>
            </a:r>
            <a:endParaRPr lang="en-US" sz="45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914406"/>
            <a:ext cx="3984069" cy="246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4685348"/>
            <a:ext cx="375570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Historical Data Analysis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19660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past ANPR data to understand typical vehicle routes and behaviors, enabling more effective law enforcement strategies.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1914406"/>
            <a:ext cx="3984069" cy="24623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3046" y="4685348"/>
            <a:ext cx="337911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Prediction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5323046" y="5196602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Harness current driving patterns to forecast future vehicle movements, allowing proactive resource allocation and interception.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914406"/>
            <a:ext cx="3984188" cy="2462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400" y="4685348"/>
            <a:ext cx="398418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Proactive Resource Management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9677400" y="5559743"/>
            <a:ext cx="39841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predictive insights to strategically position law enforcement assets, improving the efficiency and effectiveness of interdiction efforts.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7123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Applications</a:t>
            </a:r>
            <a:endParaRPr lang="en-US" sz="45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Law Enforcement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and predict movements of vehicles involved in criminal activities.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3046" y="5261967"/>
            <a:ext cx="330791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Traffic Management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5323046" y="5773222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congestion patterns and optimize traffic flow in urban areas.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Public Safety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9677400" y="5773222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road safety by predicting and responding to high-risk driving behaviors.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683544"/>
            <a:ext cx="3984069" cy="24623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4454485"/>
            <a:ext cx="3984069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Behavioral Science Integration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5328880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Combining advanced behavioral insights with cutting-edge machine learning techniques.</a:t>
            </a:r>
            <a:endParaRPr lang="en-US" sz="194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1683544"/>
            <a:ext cx="3984069" cy="2462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3046" y="4454485"/>
            <a:ext cx="320659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Analytics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5323046" y="4965740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up-to-the-minute predictions to enable effective, responsive law enforcement operations.</a:t>
            </a:r>
            <a:endParaRPr lang="en-US" sz="1944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683544"/>
            <a:ext cx="3984188" cy="24623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400" y="44544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Scalability</a:t>
            </a:r>
            <a:endParaRPr lang="en-US" sz="2287" dirty="0"/>
          </a:p>
        </p:txBody>
      </p:sp>
      <p:sp>
        <p:nvSpPr>
          <p:cNvPr id="12" name="Text 7"/>
          <p:cNvSpPr/>
          <p:nvPr/>
        </p:nvSpPr>
        <p:spPr>
          <a:xfrm>
            <a:off x="9677400" y="4965740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for seamless expansion across regions and integration with other data sources.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2024-06-23T04:42:32Z</dcterms:created>
  <dcterms:modified xsi:type="dcterms:W3CDTF">2024-06-23T04:42:32Z</dcterms:modified>
</cp:coreProperties>
</file>